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94" r:id="rId4"/>
    <p:sldId id="278" r:id="rId5"/>
    <p:sldId id="304" r:id="rId6"/>
    <p:sldId id="306" r:id="rId7"/>
    <p:sldId id="283" r:id="rId8"/>
    <p:sldId id="298" r:id="rId9"/>
    <p:sldId id="280" r:id="rId10"/>
    <p:sldId id="281" r:id="rId11"/>
    <p:sldId id="282" r:id="rId12"/>
    <p:sldId id="301" r:id="rId13"/>
    <p:sldId id="291" r:id="rId14"/>
    <p:sldId id="29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364" autoAdjust="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ECE0-ECBE-4E37-9F91-1E930CF44218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235-8507-4185-AD53-27A1952F3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212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ECE0-ECBE-4E37-9F91-1E930CF44218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235-8507-4185-AD53-27A1952F3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54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ECE0-ECBE-4E37-9F91-1E930CF44218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235-8507-4185-AD53-27A1952F3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4273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255-C48F-4FAD-8E37-6F6622C2DD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D63E-C17A-4415-BE03-1399EF340D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768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255-C48F-4FAD-8E37-6F6622C2DD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D63E-C17A-4415-BE03-1399EF340D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233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255-C48F-4FAD-8E37-6F6622C2DD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D63E-C17A-4415-BE03-1399EF340D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231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255-C48F-4FAD-8E37-6F6622C2DD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D63E-C17A-4415-BE03-1399EF340D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759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255-C48F-4FAD-8E37-6F6622C2DD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D63E-C17A-4415-BE03-1399EF340D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420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255-C48F-4FAD-8E37-6F6622C2DD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D63E-C17A-4415-BE03-1399EF340D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435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255-C48F-4FAD-8E37-6F6622C2DD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D63E-C17A-4415-BE03-1399EF340D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099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255-C48F-4FAD-8E37-6F6622C2DD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D63E-C17A-4415-BE03-1399EF340D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47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ECE0-ECBE-4E37-9F91-1E930CF44218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235-8507-4185-AD53-27A1952F3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432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255-C48F-4FAD-8E37-6F6622C2DD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D63E-C17A-4415-BE03-1399EF340D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9332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255-C48F-4FAD-8E37-6F6622C2DD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D63E-C17A-4415-BE03-1399EF340D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32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255-C48F-4FAD-8E37-6F6622C2DD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D63E-C17A-4415-BE03-1399EF340D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12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ECE0-ECBE-4E37-9F91-1E930CF44218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235-8507-4185-AD53-27A1952F3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103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ECE0-ECBE-4E37-9F91-1E930CF44218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235-8507-4185-AD53-27A1952F3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07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ECE0-ECBE-4E37-9F91-1E930CF44218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235-8507-4185-AD53-27A1952F3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966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ECE0-ECBE-4E37-9F91-1E930CF44218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235-8507-4185-AD53-27A1952F3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69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ECE0-ECBE-4E37-9F91-1E930CF44218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235-8507-4185-AD53-27A1952F3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728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ECE0-ECBE-4E37-9F91-1E930CF44218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235-8507-4185-AD53-27A1952F3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979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ECE0-ECBE-4E37-9F91-1E930CF44218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235-8507-4185-AD53-27A1952F3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30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EECE0-ECBE-4E37-9F91-1E930CF44218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235-8507-4185-AD53-27A1952F3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163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FC255-C48F-4FAD-8E37-6F6622C2DD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6D63E-C17A-4415-BE03-1399EF340D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50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-dog.ru/wallpapers/12/14/328186349870573/sineva-linii-izgiby-prozrachnost-dvizheni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21"/>
          <a:stretch/>
        </p:blipFill>
        <p:spPr bwMode="auto">
          <a:xfrm>
            <a:off x="0" y="0"/>
            <a:ext cx="12199402" cy="684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8251" y="189492"/>
            <a:ext cx="9757955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ГБПОУ РО «Новочеркасский колледж промышленных технологий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и управления»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" y="2151532"/>
            <a:ext cx="11913325" cy="30469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Особенности составления </a:t>
            </a:r>
            <a:r>
              <a:rPr lang="ru-RU" sz="3200" b="1" dirty="0" smtClean="0">
                <a:solidFill>
                  <a:srgbClr val="FF0000"/>
                </a:solidFill>
              </a:rPr>
              <a:t>рабочей программы </a:t>
            </a:r>
            <a:r>
              <a:rPr lang="ru-RU" sz="3200" b="1" dirty="0">
                <a:solidFill>
                  <a:srgbClr val="FF0000"/>
                </a:solidFill>
              </a:rPr>
              <a:t>общеобразовательной дисциплины «Физическая культура», реализуемой на базе основного общего образования с учетом профессиональной направленности.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251" y="0"/>
            <a:ext cx="2442754" cy="2286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32082" y="5635262"/>
            <a:ext cx="5564123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ПРЕПОДАВАТЕЛЬ: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  Каверзнева Л.Е.</a:t>
            </a:r>
          </a:p>
        </p:txBody>
      </p:sp>
    </p:spTree>
    <p:extLst>
      <p:ext uri="{BB962C8B-B14F-4D97-AF65-F5344CB8AC3E}">
        <p14:creationId xmlns:p14="http://schemas.microsoft.com/office/powerpoint/2010/main" xmlns="" val="103563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12199938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402" y="274707"/>
            <a:ext cx="11155213" cy="3921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tabLst>
                <a:tab pos="1543050" algn="l"/>
              </a:tabLst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ФОНДЫ ОЦЕНОЧНЫХ СРЕДСТВ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10A61D4-B7C8-45AB-BE19-85D92D9D96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13" t="27313" r="28937" b="34111"/>
          <a:stretch/>
        </p:blipFill>
        <p:spPr>
          <a:xfrm>
            <a:off x="1148829" y="1145219"/>
            <a:ext cx="4651250" cy="26455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69E9191-85BF-454E-A5F0-AAC9607C17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97" t="16829" r="36286" b="13139"/>
          <a:stretch/>
        </p:blipFill>
        <p:spPr>
          <a:xfrm>
            <a:off x="6507332" y="1169427"/>
            <a:ext cx="3932807" cy="54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1413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12199938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402" y="274707"/>
            <a:ext cx="11155213" cy="42550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43050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ФОНДЫ ОЦЕНОЧНЫХ СРЕДСТВ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402" y="899215"/>
            <a:ext cx="11234057" cy="574285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Задания, ориентированные на оценку освоения знаний о составляющих здорового образа жизни, о возможностях физической культуры в профилактике заболеваний, умения правильно использовать терминологию в области физической культуры: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выполнение индивидуального проекта: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«Здоровый образ жизни и его значение в профессиональной деятельности»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«Здоровый студент – востребованный специалист»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«Физическая культура как средство профилактики заболеваний»;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«Оптимальный двигательный режим студента».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Задания, ориентированные на оценку освоения умения определять профессионально-значимые физические и психические качества: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определение значимых физических и психических качеств с учётом специфики получаемой профессии/специальности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Задания, ориентированные на оценку профессионально-прикладной физической подготовленности: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kern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контрольное тестирование физических и личностных качеств с учётом специфики получаемой профессии/специальности - демонстрация выполнения физических упражнений для развития профессионально значимых физических  и личностных качеств.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706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-dog.ru/wallpapers/12/14/328186349870573/sineva-linii-izgiby-prozrachnost-dvizheni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21"/>
          <a:stretch/>
        </p:blipFill>
        <p:spPr bwMode="auto">
          <a:xfrm>
            <a:off x="0" y="0"/>
            <a:ext cx="12199402" cy="684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4295" y="574780"/>
            <a:ext cx="11390811" cy="498989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ПРОФЕССИОНАЛЬНООРИЕНТИРОВАННОЕ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СОДЕРЖАНИЕ УЧЕБНОЙ ДИСЦИПЛИНЫ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ПОЗВОЛЯЕТ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расширить поле творческой деятельности как студентов, так и преподавателей,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обеспечивает интеграцию общеобразовательных дисциплин с </a:t>
            </a:r>
            <a:r>
              <a:rPr lang="ru-RU" sz="28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дисциплинами профессионального цикла,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8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способствует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формированию таких личностных качеств как гражданственность, патриотизм, ответственность, любовь к 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профессии, а также формирует студента как целостную личность, обладающую высоким уровнем общей культуры.</a:t>
            </a:r>
          </a:p>
        </p:txBody>
      </p:sp>
    </p:spTree>
    <p:extLst>
      <p:ext uri="{BB962C8B-B14F-4D97-AF65-F5344CB8AC3E}">
        <p14:creationId xmlns:p14="http://schemas.microsoft.com/office/powerpoint/2010/main" xmlns="" val="77427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-dog.ru/wallpapers/12/14/328186349870573/sineva-linii-izgiby-prozrachnost-dvizheni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21"/>
          <a:stretch/>
        </p:blipFill>
        <p:spPr bwMode="auto">
          <a:xfrm>
            <a:off x="0" y="0"/>
            <a:ext cx="12199402" cy="684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4846" y="2691769"/>
            <a:ext cx="9469917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СПАСИБО ЗА ВНИМАНИЕ.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21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-dog.ru/wallpapers/12/14/328186349870573/sineva-linii-izgiby-prozrachnost-dvizheni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21"/>
          <a:stretch/>
        </p:blipFill>
        <p:spPr bwMode="auto">
          <a:xfrm>
            <a:off x="0" y="0"/>
            <a:ext cx="12199402" cy="684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7949" y="1345165"/>
            <a:ext cx="10903504" cy="369331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Рабочая программа общеобразовательной учебной дисциплины «</a:t>
            </a:r>
            <a:r>
              <a:rPr lang="ru-RU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Физическая культура» </a:t>
            </a:r>
            <a:r>
              <a:rPr lang="ru-RU" sz="18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разработана на основе требований: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Приказа Минобрнауки России от 17.05.2012 N 413 (ред. от 11.12.2020) «Об утверждении федерального государственного образовательного стандарта среднего общего образования» (Зарегистрировано в Минюсте России 07.06.2012 N 24480);</a:t>
            </a:r>
            <a:endParaRPr lang="ru-RU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Методических рекомендаций по реализации среднего общего образования в пределах освоения образовательной программы среднего профессионального образования на базе основного общего образования (утв. Министерством просвещения РФ 14 апреля 2021 г.);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Примерной рабочей программы общеобразовательной учебной дисциплины «Физическая культура» базовый уровень, естественнонаучного профиля обучения для профессиональных образовательных организаций.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950" y="468424"/>
            <a:ext cx="10903504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НОРМАТИВНАЯ БАЗА</a:t>
            </a:r>
          </a:p>
        </p:txBody>
      </p:sp>
    </p:spTree>
    <p:extLst>
      <p:ext uri="{BB962C8B-B14F-4D97-AF65-F5344CB8AC3E}">
        <p14:creationId xmlns:p14="http://schemas.microsoft.com/office/powerpoint/2010/main" xmlns="" val="96074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12199938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0526" y="1031966"/>
            <a:ext cx="9502572" cy="51831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у обучающихся вести здоровый образ жизни, заниматься физической культурой и спортом для укрепления здоровья, достижения жизненных и профессиональных целей. Использование средств физической культуры для сохранения и укрепления здоровья в процессе профессиональной деятельности и поддержания необходимого уровня физической подготовленности.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3751069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12199938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0025" y="313895"/>
            <a:ext cx="11155213" cy="42550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43050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ОБЩАЯ ХАРАКТЕРИСТИКА РАБОЧЕЙ ПРОГРАММЫ УЧЕБНОЙ ДИСЦИПЛИНЫ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F472E69-CE8A-4451-8644-08218793D9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05" t="21101" r="18082" b="10550"/>
          <a:stretch/>
        </p:blipFill>
        <p:spPr>
          <a:xfrm>
            <a:off x="1485933" y="1040898"/>
            <a:ext cx="8913181" cy="544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430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12199938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402" y="354871"/>
            <a:ext cx="1115521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РАБОЧАЯ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ПРОГРАММА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F3A2083-5CD9-4DB7-8495-D06AB74EE1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1" t="20712" r="66018" b="6925"/>
          <a:stretch/>
        </p:blipFill>
        <p:spPr>
          <a:xfrm>
            <a:off x="1331274" y="1352782"/>
            <a:ext cx="3767470" cy="49626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3B7720D-F844-4F20-8C99-811B1064FE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23" t="21101" r="34685" b="7912"/>
          <a:stretch/>
        </p:blipFill>
        <p:spPr>
          <a:xfrm>
            <a:off x="6800404" y="1352782"/>
            <a:ext cx="3693111" cy="496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656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12199938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918" y="274707"/>
            <a:ext cx="11155213" cy="4238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43050" algn="l"/>
              </a:tabLst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СОДЕРЖАНИЕ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B906B15-98B6-4731-A4B2-1A65B78223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0" t="27184" r="50704" b="41100"/>
          <a:stretch/>
        </p:blipFill>
        <p:spPr>
          <a:xfrm>
            <a:off x="2624830" y="1677879"/>
            <a:ext cx="6942339" cy="377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420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12199938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918" y="313895"/>
            <a:ext cx="11155213" cy="42550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43050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ОБЩАЯ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ХАРАКТЕРИСТИКА РАБОЧЕЙ ПРОГРАММЫ УЧЕБНОЙ ДИСЦИПЛИНЫ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A4B8863-D82F-42EE-B572-0B8D21801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78" t="19935" r="8762" b="35405"/>
          <a:stretch/>
        </p:blipFill>
        <p:spPr>
          <a:xfrm>
            <a:off x="1849026" y="1393793"/>
            <a:ext cx="8493947" cy="429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1442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12199938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402" y="274707"/>
            <a:ext cx="11155213" cy="49212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43050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ОБЩАЯ ХАРАКТЕРИСТИКА РАБОЧЕЙ ПРОГРАММЫ УЧЕБНОЙ ДИСЦИПЛИНЫ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BBDA395-E8EE-4894-BF0C-F1B5475E67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991" t="20971" r="2937" b="39806"/>
          <a:stretch/>
        </p:blipFill>
        <p:spPr>
          <a:xfrm>
            <a:off x="3342322" y="1660124"/>
            <a:ext cx="5505767" cy="403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3573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12199938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2086" y="126926"/>
            <a:ext cx="11115182" cy="4238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43050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ТЕМАТИЧЕСКИЙ ПЛАН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ОУД.05 «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ФИЗИЧЕСКАЯ КУЛЬТУРА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983249F-FA08-44E0-9875-B20167A109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37" t="18382" r="7670" b="18058"/>
          <a:stretch/>
        </p:blipFill>
        <p:spPr>
          <a:xfrm>
            <a:off x="1802169" y="1091952"/>
            <a:ext cx="8211844" cy="539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90164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352</Words>
  <Application>Microsoft Office PowerPoint</Application>
  <PresentationFormat>Произвольный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vip.master.79@mail.ru</dc:creator>
  <cp:lastModifiedBy>Админ</cp:lastModifiedBy>
  <cp:revision>56</cp:revision>
  <dcterms:created xsi:type="dcterms:W3CDTF">2021-11-16T19:31:09Z</dcterms:created>
  <dcterms:modified xsi:type="dcterms:W3CDTF">2022-09-28T11:22:52Z</dcterms:modified>
</cp:coreProperties>
</file>