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78" r:id="rId4"/>
    <p:sldId id="294" r:id="rId5"/>
    <p:sldId id="279" r:id="rId6"/>
    <p:sldId id="280" r:id="rId7"/>
    <p:sldId id="281" r:id="rId8"/>
    <p:sldId id="302" r:id="rId9"/>
    <p:sldId id="266" r:id="rId10"/>
    <p:sldId id="295" r:id="rId11"/>
    <p:sldId id="296" r:id="rId12"/>
    <p:sldId id="300" r:id="rId13"/>
    <p:sldId id="297" r:id="rId14"/>
    <p:sldId id="283" r:id="rId15"/>
    <p:sldId id="298" r:id="rId16"/>
    <p:sldId id="299" r:id="rId17"/>
    <p:sldId id="284" r:id="rId18"/>
    <p:sldId id="282" r:id="rId19"/>
    <p:sldId id="301" r:id="rId20"/>
    <p:sldId id="291" r:id="rId21"/>
    <p:sldId id="29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4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7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6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3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5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2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35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99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32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32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2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2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03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7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6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8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9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0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ECE0-ECBE-4E37-9F91-1E930CF44218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235-8507-4185-AD53-27A1952F3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3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C255-C48F-4FAD-8E37-6F6622C2DD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D63E-C17A-4415-BE03-1399EF340D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0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2/14/328186349870573/sineva-linii-izgiby-prozrachnost-dvizhe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0" y="0"/>
            <a:ext cx="12199402" cy="68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8251" y="189492"/>
            <a:ext cx="975795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ГБПОУ РО «Новочеркасский колледж промышленных технологий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 управления»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" y="2151532"/>
            <a:ext cx="11913325" cy="30469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Особенности составления </a:t>
            </a:r>
            <a:r>
              <a:rPr lang="ru-RU" sz="3200" b="1" dirty="0" smtClean="0">
                <a:solidFill>
                  <a:srgbClr val="FF0000"/>
                </a:solidFill>
              </a:rPr>
              <a:t>рабочих </a:t>
            </a:r>
            <a:r>
              <a:rPr lang="ru-RU" sz="3200" b="1" dirty="0">
                <a:solidFill>
                  <a:srgbClr val="FF0000"/>
                </a:solidFill>
              </a:rPr>
              <a:t>программ </a:t>
            </a:r>
            <a:r>
              <a:rPr lang="ru-RU" sz="3200" b="1" dirty="0" smtClean="0">
                <a:solidFill>
                  <a:srgbClr val="FF0000"/>
                </a:solidFill>
              </a:rPr>
              <a:t>общеобразовательных дисциплин «Русский язык» и «Литература»(базовый </a:t>
            </a:r>
            <a:r>
              <a:rPr lang="ru-RU" sz="3200" b="1" dirty="0">
                <a:solidFill>
                  <a:srgbClr val="FF0000"/>
                </a:solidFill>
              </a:rPr>
              <a:t>уровень), реализуемых на базе основного общего образования с учетом профессиональной направленности.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51" y="0"/>
            <a:ext cx="2442754" cy="2286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32082" y="5635262"/>
            <a:ext cx="5564123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ПРЕПОДАВАТЕЛЬ: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ПОКИДЫШЕВА Н.В.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02" y="354871"/>
            <a:ext cx="1115521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РАБОЧАЯ ПРОГРАММА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082" t="23363" r="37015" b="11549"/>
          <a:stretch/>
        </p:blipFill>
        <p:spPr>
          <a:xfrm>
            <a:off x="1449322" y="1166644"/>
            <a:ext cx="3370217" cy="4761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4071" t="22232" r="33200" b="8839"/>
          <a:stretch/>
        </p:blipFill>
        <p:spPr>
          <a:xfrm>
            <a:off x="6831874" y="1166644"/>
            <a:ext cx="4021204" cy="47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355" y="302192"/>
            <a:ext cx="11115182" cy="48301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ТЕМАТИЧЕСКИЙ ПЛАН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473" t="19376" r="8804" b="8303"/>
          <a:stretch/>
        </p:blipFill>
        <p:spPr>
          <a:xfrm>
            <a:off x="665362" y="1082638"/>
            <a:ext cx="10633167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135" t="18839" r="21353" b="7411"/>
          <a:stretch/>
        </p:blipFill>
        <p:spPr>
          <a:xfrm>
            <a:off x="339634" y="248802"/>
            <a:ext cx="5563262" cy="4310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5335" t="29732" r="22760" b="15803"/>
          <a:stretch/>
        </p:blipFill>
        <p:spPr>
          <a:xfrm>
            <a:off x="5721531" y="2864670"/>
            <a:ext cx="6230983" cy="367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918" y="274707"/>
            <a:ext cx="11155213" cy="41787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123" t="22411" r="21554" b="9854"/>
          <a:stretch/>
        </p:blipFill>
        <p:spPr>
          <a:xfrm>
            <a:off x="2431074" y="1080088"/>
            <a:ext cx="7328263" cy="49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918" y="313895"/>
            <a:ext cx="11155213" cy="41787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ХАРАКТЕРИСТИКА РАБОЧЕЙ ПРОГРАММЫ УЧЕБНОЙ ДИСЦИПЛИНЫ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721" t="19732" r="20952" b="7590"/>
          <a:stretch/>
        </p:blipFill>
        <p:spPr>
          <a:xfrm>
            <a:off x="2495006" y="1040898"/>
            <a:ext cx="7458891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918" y="313895"/>
            <a:ext cx="11155213" cy="41787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 ХАРАКТЕРИСТИКА РАБОЧЕЙ ПРОГРАММЫ УЧЕБНОЙ ДИСЦИПЛИНЫ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721" t="21161" r="21253" b="18661"/>
          <a:stretch/>
        </p:blipFill>
        <p:spPr>
          <a:xfrm>
            <a:off x="1724298" y="1040897"/>
            <a:ext cx="8439444" cy="50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355" y="302192"/>
            <a:ext cx="11115182" cy="48301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ТЕМАТИЧЕСКИЙ ПЛАН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472" t="18482" r="8904" b="7589"/>
          <a:stretch/>
        </p:blipFill>
        <p:spPr>
          <a:xfrm>
            <a:off x="822960" y="1123406"/>
            <a:ext cx="10620104" cy="54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02" y="274707"/>
            <a:ext cx="11155213" cy="44627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tabLst>
                <a:tab pos="1543050" algn="l"/>
              </a:tabLst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ФОНДЫ ОЦЕНОЧНЫХ СРЕДСТВ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421" t="19018" r="21454" b="7589"/>
          <a:stretch/>
        </p:blipFill>
        <p:spPr>
          <a:xfrm>
            <a:off x="4271555" y="1254034"/>
            <a:ext cx="7432766" cy="53688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6943" t="23482" r="21052" b="13125"/>
          <a:stretch/>
        </p:blipFill>
        <p:spPr>
          <a:xfrm>
            <a:off x="169396" y="990927"/>
            <a:ext cx="4467918" cy="30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02" y="274707"/>
            <a:ext cx="11155213" cy="44627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ФОНДЫ ОЦЕНОЧНЫХ СРЕДСТВ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918" y="1316465"/>
            <a:ext cx="11234057" cy="44096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kern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Создайте </a:t>
            </a:r>
            <a:r>
              <a:rPr lang="ru-RU" sz="2400" kern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хотлист</a:t>
            </a:r>
            <a:r>
              <a:rPr lang="ru-RU" sz="2400" kern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«Автомобиль в творчестве писателей начала XX века».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Напишите сочинение «Ледовая Дорога жизни: подвиг водителей».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Составьте Кодекс чести водителя на основе прочитанных произведений и своего жизненного опыта.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kern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Подготовьте сообщение «Тема механики в драматургии 1950—1980-х годов».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2/14/328186349870573/sineva-linii-izgiby-prozrachnost-dvizhe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0" y="0"/>
            <a:ext cx="12199402" cy="68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295" y="574780"/>
            <a:ext cx="11390811" cy="51425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ПРОФЕССИОНАЛЬНООРИЕНТИРОВАННОЕ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СОДЕРЖАНИЕ УЧЕБНЫХ ДИСЦИПЛИН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расширить поле творческой деятельности как студентов, так и преподавателей,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интеграцию общеобразовательных дисциплин с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дисциплинами профессионального цикла,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таких личностных качеств как гражданственность, патриотизм,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ответственность, любовь к своему языку,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774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0526" y="1031966"/>
            <a:ext cx="9502572" cy="46166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 обучающихся коммуникативной компетенции, языковой, лингвистической и культуроведческой в сочетании с общими и профессиональными компетенциями; достижение результатов на личностном,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метапредметном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предметном уровнях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стимулирование познавательного интереса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студентов.</a:t>
            </a:r>
          </a:p>
        </p:txBody>
      </p:sp>
    </p:spTree>
    <p:extLst>
      <p:ext uri="{BB962C8B-B14F-4D97-AF65-F5344CB8AC3E}">
        <p14:creationId xmlns:p14="http://schemas.microsoft.com/office/powerpoint/2010/main" val="37510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2/14/328186349870573/sineva-linii-izgiby-prozrachnost-dvizhe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0" y="0"/>
            <a:ext cx="12199402" cy="68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846" y="2691769"/>
            <a:ext cx="946991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СПАСИБО ЗА ВНИМАНИЕ.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2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2/14/328186349870573/sineva-linii-izgiby-prozrachnost-dvizhe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0" y="0"/>
            <a:ext cx="12199402" cy="68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949" y="1345165"/>
            <a:ext cx="10903504" cy="424731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28600" lvl="0" indent="-228600" algn="just" eaLnBrk="0" fontAlgn="base" hangingPunct="0"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17.05.2012 N 413 (ред. от 11.12.2020) «Об утверждении федерального государственного образовательного стандарта среднего общего образования» (Зарегистрировано в Минюсте России 07.06.2012 N 24480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28600" lvl="0" indent="-228600" algn="just" eaLnBrk="0" fontAlgn="base" hangingPunct="0"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среднего профессионального образования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 </a:t>
            </a:r>
            <a:r>
              <a:rPr lang="ru-RU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23.02.07 Техническое обслуживание и ремонт двигателей, систем и агрегатов автомобилей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(утверждён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17.12. 2020 г. № 1568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 eaLnBrk="0" fontAlgn="base" hangingPunct="0"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среднего общего образования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пределах освоения образовательной программы среднего профессионального образования на базе основного общего образования (утв. Министерством просвещения РФ 14 апреля 2021 г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228600" lvl="0" indent="-228600" algn="just" eaLnBrk="0" fontAlgn="base" hangingPunct="0"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общеобразовательной дисциплины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«Литература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(базовый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,профиль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технологический, 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образовательных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lvl="0" indent="-228600" algn="just" eaLnBrk="0" fontAlgn="base" hangingPunct="0"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общеобразовательной дисциплины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«Русский язык»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(базовый уровень)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,профиль обучения: технологический, для профессиональных образовательных организаций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г.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 eaLnBrk="0" fontAlgn="base" hangingPunct="0"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 eaLnBrk="0" fontAlgn="base" hangingPunct="0"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950" y="468424"/>
            <a:ext cx="1090350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НОРМАТИВНАЯ БАЗА.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7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02" y="354871"/>
            <a:ext cx="1115521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РАБОЧАЯ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ПРОГРАММА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082" t="23363" r="37015" b="11549"/>
          <a:stretch/>
        </p:blipFill>
        <p:spPr>
          <a:xfrm>
            <a:off x="1449322" y="1166644"/>
            <a:ext cx="3370217" cy="4761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4071" t="22232" r="33200" b="8839"/>
          <a:stretch/>
        </p:blipFill>
        <p:spPr>
          <a:xfrm>
            <a:off x="6831874" y="1166644"/>
            <a:ext cx="4021204" cy="47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02" y="274707"/>
            <a:ext cx="1115521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ПРИМЕРНЫЕ ПРОГРАММЫ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031" t="26518" r="21453" b="5447"/>
          <a:stretch/>
        </p:blipFill>
        <p:spPr>
          <a:xfrm>
            <a:off x="6172196" y="2422411"/>
            <a:ext cx="5539670" cy="3886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5235" t="25268" r="21755" b="6875"/>
          <a:stretch/>
        </p:blipFill>
        <p:spPr>
          <a:xfrm>
            <a:off x="360676" y="1142251"/>
            <a:ext cx="5328211" cy="38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881" t="19911" r="8503" b="7767"/>
          <a:stretch/>
        </p:blipFill>
        <p:spPr>
          <a:xfrm>
            <a:off x="1136469" y="1227909"/>
            <a:ext cx="10358845" cy="5290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949" y="222069"/>
            <a:ext cx="11115182" cy="5170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ПРИМЕРНАЯ ПРОГРАММА ОУД.01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«РУССКИЙ ЯЗЫК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949" y="222069"/>
            <a:ext cx="11115182" cy="5170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ПРИМЕРНАЯ ПРОГРАММА ОУД.02 «ЛИТЕРАТУРА»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477" t="18125" r="12919" b="11696"/>
          <a:stretch/>
        </p:blipFill>
        <p:spPr>
          <a:xfrm>
            <a:off x="1111726" y="1084217"/>
            <a:ext cx="9966960" cy="51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949" y="222069"/>
            <a:ext cx="11115182" cy="5170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0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ПРИМЕРНАЯ ПРОГРАММА ОУД.02 «ЛИТЕРАТУРА»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481" t="19196" r="13924" b="8125"/>
          <a:stretch/>
        </p:blipFill>
        <p:spPr>
          <a:xfrm>
            <a:off x="1024780" y="1090589"/>
            <a:ext cx="9875520" cy="540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1219993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4934" t="19018" r="20349" b="14911"/>
          <a:stretch/>
        </p:blipFill>
        <p:spPr>
          <a:xfrm>
            <a:off x="1541417" y="574766"/>
            <a:ext cx="8778240" cy="59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297</Words>
  <Application>Microsoft Office PowerPoint</Application>
  <PresentationFormat>Широкоэкранный</PresentationFormat>
  <Paragraphs>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vip.master.79@mail.ru</dc:creator>
  <cp:lastModifiedBy>vip.master.79@mail.ru</cp:lastModifiedBy>
  <cp:revision>51</cp:revision>
  <dcterms:created xsi:type="dcterms:W3CDTF">2021-11-16T19:31:09Z</dcterms:created>
  <dcterms:modified xsi:type="dcterms:W3CDTF">2022-09-26T09:54:52Z</dcterms:modified>
</cp:coreProperties>
</file>